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6" r:id="rId7"/>
    <p:sldId id="260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1" r:id="rId17"/>
    <p:sldId id="262" r:id="rId18"/>
    <p:sldId id="263" r:id="rId19"/>
    <p:sldId id="264" r:id="rId20"/>
    <p:sldId id="275" r:id="rId2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89B87-D970-4741-9159-FBF736D39D3D}" type="datetimeFigureOut">
              <a:rPr lang="en-GB"/>
              <a:pPr>
                <a:defRPr/>
              </a:pPr>
              <a:t>28/11/2018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28D60-93B2-4195-9B24-183825F7AF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59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B4561-1DEE-477F-9DE8-CF0E23939817}" type="datetimeFigureOut">
              <a:rPr lang="en-GB"/>
              <a:pPr>
                <a:defRPr/>
              </a:pPr>
              <a:t>28/11/2018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B3838-2393-49BA-B557-F1AFEED2C3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94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EA9EB-5C80-4EC2-B0EE-FC97C3456DAA}" type="datetimeFigureOut">
              <a:rPr lang="en-GB"/>
              <a:pPr>
                <a:defRPr/>
              </a:pPr>
              <a:t>28/11/2018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2587F-C8A8-4DA3-8AEC-2852E78E40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40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AEF8D-19DE-4B2F-97EE-EF0F4A58D6B5}" type="datetimeFigureOut">
              <a:rPr lang="en-GB"/>
              <a:pPr>
                <a:defRPr/>
              </a:pPr>
              <a:t>28/11/2018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1529E-25F7-4B06-9EFF-BFB9AEF6B1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44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54628-3867-4195-B1C9-5BA403FBE8ED}" type="datetimeFigureOut">
              <a:rPr lang="en-GB"/>
              <a:pPr>
                <a:defRPr/>
              </a:pPr>
              <a:t>28/11/2018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DC3BD-E866-4811-BC92-1B85032B06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07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54697-FA07-4CAB-8555-E5ABE475E3B7}" type="datetimeFigureOut">
              <a:rPr lang="en-GB"/>
              <a:pPr>
                <a:defRPr/>
              </a:pPr>
              <a:t>28/11/2018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33439-7201-4DE9-ADDE-ACF17FC329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22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6DCB-8D5F-40B7-9673-26DCADC252C9}" type="datetimeFigureOut">
              <a:rPr lang="en-GB"/>
              <a:pPr>
                <a:defRPr/>
              </a:pPr>
              <a:t>28/11/2018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CD8E7-498C-4015-B5FC-1C2AAE03B7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6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D180D-0B15-44C0-B294-CD4DA3B2E8C3}" type="datetimeFigureOut">
              <a:rPr lang="en-GB"/>
              <a:pPr>
                <a:defRPr/>
              </a:pPr>
              <a:t>28/11/2018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2E46-FF71-435F-8866-2E5391786F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91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B5039-774C-4956-B98D-D3DE960A07C3}" type="datetimeFigureOut">
              <a:rPr lang="en-GB"/>
              <a:pPr>
                <a:defRPr/>
              </a:pPr>
              <a:t>28/11/2018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D6C8C-5B34-44BB-A293-048BDE054C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184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3EAC4-13B0-450B-9135-D768862EFB9B}" type="datetimeFigureOut">
              <a:rPr lang="en-GB"/>
              <a:pPr>
                <a:defRPr/>
              </a:pPr>
              <a:t>28/11/2018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17452-A8A1-4CDA-8B3F-94EDE033D7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45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7461E-FB04-4423-AD66-A3CD68A14E37}" type="datetimeFigureOut">
              <a:rPr lang="en-GB"/>
              <a:pPr>
                <a:defRPr/>
              </a:pPr>
              <a:t>28/11/2018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811EE-FD03-4CC8-8A8E-A8EEE1F613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97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675FD8-FF42-4DD1-9287-D63EB77FE7BD}" type="datetimeFigureOut">
              <a:rPr lang="en-GB"/>
              <a:pPr>
                <a:defRPr/>
              </a:pPr>
              <a:t>28/11/2018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5FC82C-F022-47A5-964A-8659BDA71C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r-Cyrl-RS" altLang="en-US" dirty="0" smtClean="0"/>
              <a:t/>
            </a:r>
            <a:br>
              <a:rPr lang="sr-Cyrl-RS" altLang="en-US" dirty="0" smtClean="0"/>
            </a:br>
            <a:r>
              <a:rPr lang="sr-Cyrl-RS" altLang="en-US" dirty="0"/>
              <a:t/>
            </a:r>
            <a:br>
              <a:rPr lang="sr-Cyrl-RS" altLang="en-US" dirty="0"/>
            </a:br>
            <a:r>
              <a:rPr lang="sr-Cyrl-RS" altLang="en-US" dirty="0" smtClean="0"/>
              <a:t/>
            </a:r>
            <a:br>
              <a:rPr lang="sr-Cyrl-RS" altLang="en-US" dirty="0" smtClean="0"/>
            </a:br>
            <a:r>
              <a:rPr lang="sr-Cyrl-RS" altLang="en-US" dirty="0" smtClean="0"/>
              <a:t>Пирамиде, храмови и науке</a:t>
            </a:r>
            <a:endParaRPr lang="en-GB" altLang="en-US" dirty="0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sr-Cyrl-R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Луксор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78614"/>
            <a:ext cx="5181600" cy="224536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78614"/>
            <a:ext cx="5181600" cy="2245360"/>
          </a:xfrm>
        </p:spPr>
      </p:pic>
    </p:spTree>
    <p:extLst>
      <p:ext uri="{BB962C8B-B14F-4D97-AF65-F5344CB8AC3E}">
        <p14:creationId xmlns:p14="http://schemas.microsoft.com/office/powerpoint/2010/main" val="2565338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Храм у Ком Омбу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37" y="1855283"/>
            <a:ext cx="5661890" cy="377931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137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Храм Хорус - Едфу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834674"/>
            <a:ext cx="6502400" cy="4333240"/>
          </a:xfrm>
        </p:spPr>
      </p:pic>
    </p:spTree>
    <p:extLst>
      <p:ext uri="{BB962C8B-B14F-4D97-AF65-F5344CB8AC3E}">
        <p14:creationId xmlns:p14="http://schemas.microsoft.com/office/powerpoint/2010/main" val="1893083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Храм краљице Хтешпсут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5" y="1825625"/>
            <a:ext cx="10041549" cy="4351338"/>
          </a:xfrm>
        </p:spPr>
      </p:pic>
    </p:spTree>
    <p:extLst>
      <p:ext uri="{BB962C8B-B14F-4D97-AF65-F5344CB8AC3E}">
        <p14:creationId xmlns:p14="http://schemas.microsoft.com/office/powerpoint/2010/main" val="3886247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Свето језеро у храму Амона - Карнака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5" y="1825625"/>
            <a:ext cx="10041549" cy="4351338"/>
          </a:xfrm>
        </p:spPr>
      </p:pic>
    </p:spTree>
    <p:extLst>
      <p:ext uri="{BB962C8B-B14F-4D97-AF65-F5344CB8AC3E}">
        <p14:creationId xmlns:p14="http://schemas.microsoft.com/office/powerpoint/2010/main" val="3177330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Дендера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96" y="1616798"/>
            <a:ext cx="5560713" cy="4298860"/>
          </a:xfrm>
        </p:spPr>
      </p:pic>
    </p:spTree>
    <p:extLst>
      <p:ext uri="{BB962C8B-B14F-4D97-AF65-F5344CB8AC3E}">
        <p14:creationId xmlns:p14="http://schemas.microsoft.com/office/powerpoint/2010/main" val="2419370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RS" altLang="en-US" smtClean="0"/>
              <a:t>3.Део</a:t>
            </a:r>
            <a:br>
              <a:rPr lang="sr-Cyrl-RS" altLang="en-US" smtClean="0"/>
            </a:br>
            <a:r>
              <a:rPr lang="sr-Cyrl-RS" altLang="en-US" smtClean="0"/>
              <a:t>Науке</a:t>
            </a:r>
            <a:r>
              <a:rPr lang="sr-Latn-RS" altLang="en-US" smtClean="0"/>
              <a:t>/</a:t>
            </a:r>
            <a:r>
              <a:rPr lang="sr-Cyrl-RS" altLang="en-US" smtClean="0"/>
              <a:t>Геометрија</a:t>
            </a:r>
            <a:endParaRPr lang="en-GB" alt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sr-Cyrl-RS" altLang="en-US" smtClean="0"/>
              <a:t>Поплаве су уништавале међе између поседа, те је требало поново одредити који део земљишта некоме припада.</a:t>
            </a:r>
            <a:r>
              <a:rPr lang="en-GB" altLang="en-US" smtClean="0"/>
              <a:t> </a:t>
            </a:r>
            <a:r>
              <a:rPr lang="sr-Cyrl-RS" altLang="en-US" smtClean="0"/>
              <a:t>Тиме су положене основе за разумевање геометријских  облика и развој геометрије.</a:t>
            </a:r>
            <a:endParaRPr lang="en-GB" altLang="en-US" smtClean="0"/>
          </a:p>
        </p:txBody>
      </p:sp>
      <p:pic>
        <p:nvPicPr>
          <p:cNvPr id="717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03600"/>
            <a:ext cx="5956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RS" altLang="en-US" smtClean="0"/>
              <a:t>Математика</a:t>
            </a:r>
            <a:endParaRPr lang="en-GB" altLang="en-US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sr-Cyrl-RS" altLang="en-US" smtClean="0"/>
              <a:t>За премеравања земљишта, изградњу грађевина, као и одређивање висине пореза била су неопходна израчунавања. То је допринело развоју математике.</a:t>
            </a:r>
            <a:endParaRPr lang="en-GB" altLang="en-US" smtClean="0"/>
          </a:p>
        </p:txBody>
      </p:sp>
      <p:pic>
        <p:nvPicPr>
          <p:cNvPr id="819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8" y="3341900"/>
            <a:ext cx="6687127" cy="29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RS" altLang="en-US" smtClean="0"/>
              <a:t>Астрономија</a:t>
            </a:r>
            <a:endParaRPr lang="en-GB" altLang="en-U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sr-Cyrl-RS" altLang="en-US" dirty="0" smtClean="0"/>
              <a:t>Посматрање небеских тела настало је из потребе да се време њиховог појављивања на небу повеже са временом почетка промена у природи, на пример плављењем река</a:t>
            </a:r>
            <a:r>
              <a:rPr lang="en-GB" altLang="en-US" dirty="0" smtClean="0"/>
              <a:t>. T</a:t>
            </a:r>
            <a:r>
              <a:rPr lang="sr-Cyrl-RS" altLang="en-US" dirty="0" smtClean="0"/>
              <a:t>ако су настала прва знања из астрономије. На основу знањаиз астрономије, Сумери су направили прве календаре.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GB" altLang="en-US" dirty="0" smtClean="0"/>
          </a:p>
        </p:txBody>
      </p:sp>
      <p:pic>
        <p:nvPicPr>
          <p:cNvPr id="92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3810000"/>
            <a:ext cx="229552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937000"/>
            <a:ext cx="24892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RS" altLang="en-US" smtClean="0"/>
              <a:t>Хирургија</a:t>
            </a:r>
            <a:endParaRPr lang="en-GB" altLang="en-US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r-Cyrl-RS" altLang="en-US" smtClean="0"/>
              <a:t>Стари Египћани су кроз поступак балзамовања упознали људски организам. Током балзамовања одстрањивали су цве унутрашње органе осим срца. Откривање начина  одстрањивања органапоставило је темељ за разбој хирургије.</a:t>
            </a:r>
            <a:endParaRPr lang="en-GB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57" y="3791626"/>
            <a:ext cx="4376016" cy="27270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RS" altLang="en-US" dirty="0" smtClean="0"/>
              <a:t>Пирамиде</a:t>
            </a:r>
            <a:endParaRPr lang="en-GB" alt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sr-Cyrl-RS" altLang="en-US" dirty="0" smtClean="0"/>
              <a:t>Пирамиде у Гизи или Велике пирамиде су једно</a:t>
            </a:r>
            <a:r>
              <a:rPr lang="en-GB" altLang="en-US" dirty="0" smtClean="0"/>
              <a:t> </a:t>
            </a:r>
            <a:r>
              <a:rPr lang="sr-Cyrl-RS" altLang="en-US" dirty="0" smtClean="0"/>
              <a:t>од седам светских чуда. Налазе се у Египту, близу Каира на платоу Гизе. Оне су најстарије и једино до данас очувано светско чудо. Велике пирамеде чине три монументалне грађевине које се разликују од осталих египатских пирамида расутих по пустињи Сахаре.</a:t>
            </a:r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73" y="4074380"/>
            <a:ext cx="4320000" cy="255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RS" sz="9600" dirty="0" smtClean="0"/>
              <a:t>ХВАЛА НА ПАЖЊИ</a:t>
            </a:r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endParaRPr lang="sr-Cyrl-RS" dirty="0" smtClean="0"/>
          </a:p>
          <a:p>
            <a:pPr marL="0" indent="0">
              <a:buNone/>
            </a:pPr>
            <a:endParaRPr lang="sr-Cyrl-RS" dirty="0"/>
          </a:p>
          <a:p>
            <a:pPr marL="0" indent="0" algn="r">
              <a:buNone/>
            </a:pPr>
            <a:r>
              <a:rPr lang="sr-Cyrl-RS" dirty="0" smtClean="0"/>
              <a:t>Богдан Туфегџић </a:t>
            </a:r>
            <a:r>
              <a:rPr lang="en-GB" dirty="0" smtClean="0"/>
              <a:t>V</a:t>
            </a:r>
            <a:r>
              <a:rPr lang="sr-Latn-RS" dirty="0" smtClean="0"/>
              <a:t>/1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788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altLang="en-US" dirty="0" smtClean="0"/>
              <a:t>Данас ово подручје, заједно са другим пирамидама и скулптуром Сфинге представља значајну туристичку атракцију.</a:t>
            </a:r>
            <a:endParaRPr lang="en-GB" altLang="en-US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74" y="3097357"/>
            <a:ext cx="4536000" cy="28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RS" altLang="en-US" smtClean="0"/>
              <a:t>Кеопсова пирамида </a:t>
            </a:r>
            <a:endParaRPr lang="en-GB" altLang="en-US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sr-Cyrl-RS" altLang="en-US" smtClean="0"/>
              <a:t>Кеопсова пирамида изграђена је по налогу фараона Куфуа владара четврте династије, око 2560. п. н. е. Као нјегова гробница. Пирамида је висока 138,75 метара, а дужине 225 метара и обухвата површину од 5,3 хектара и једина је пирамида која има улазне и силазне ходнике.</a:t>
            </a:r>
            <a:endParaRPr lang="en-GB" altLang="en-US" smtClean="0"/>
          </a:p>
        </p:txBody>
      </p:sp>
      <p:pic>
        <p:nvPicPr>
          <p:cNvPr id="41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38512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RS" altLang="en-US" dirty="0" smtClean="0"/>
              <a:t>Кефренова и Микеринова пирамида</a:t>
            </a:r>
            <a:endParaRPr lang="en-GB" altLang="en-US" dirty="0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sr-Cyrl-RS" altLang="en-US" dirty="0" smtClean="0"/>
              <a:t>Поред Кеопсове, на платоу Гизе налазе се и пирамиде фараона Кефрена и Микерина. Кефренова пирамида је друга по величини, али је подигнута на вишем тлу па изгледа као већа иако је 8 метара нижа од Кеопсове.</a:t>
            </a:r>
            <a:endParaRPr lang="en-GB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06" y="3571009"/>
            <a:ext cx="3688388" cy="2766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3545104"/>
            <a:ext cx="3722255" cy="2791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Видео – 10 занимљивости о пирамидама</a:t>
            </a:r>
            <a:endParaRPr lang="en-GB" dirty="0"/>
          </a:p>
        </p:txBody>
      </p:sp>
      <p:pic>
        <p:nvPicPr>
          <p:cNvPr id="6" name="Top 10 zanimljivosti o piramidama (720p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3235" y="1608857"/>
            <a:ext cx="8820728" cy="49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RS" altLang="en-US" dirty="0" smtClean="0"/>
              <a:t>Храмови</a:t>
            </a:r>
            <a:endParaRPr lang="en-GB" alt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sr-Cyrl-RS" altLang="en-US" smtClean="0"/>
              <a:t>Храмови старих Египћана сматрали су местима где су боравили богови. У храму се налазио кип бога коме је храм посвећен. Храмови су гарђени од камена са бројним стубовима. Украшени су рељефима, сликама и текстовима написаним хијероглифима.</a:t>
            </a:r>
            <a:endParaRPr lang="en-GB" altLang="en-US" smtClean="0"/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000" y="3566120"/>
            <a:ext cx="3780000" cy="283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Првобитно су храмови били изграђени од трске, тканине и дрвета и сматрало се да пружају уточиште боговима. Током више од 4 хиљаде година египатске историје ова с почетка примитивна светилишта развила су се у храмске комплексе изграђене од камена и опеке.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416" y="3854921"/>
            <a:ext cx="4983019" cy="260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27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Најбоље очувани култни храмски комплекси су Филе, Ком Омбо, Едфу, Луксор, Карнак, Дендера и Абидос и посмртни храмови владара Новог краљевства смештених на западној обали Тебе.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37" y="3332180"/>
            <a:ext cx="4464000" cy="29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78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453</Words>
  <Application>Microsoft Office PowerPoint</Application>
  <PresentationFormat>Widescreen</PresentationFormat>
  <Paragraphs>32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   Пирамиде, храмови и науке</vt:lpstr>
      <vt:lpstr>Пирамиде</vt:lpstr>
      <vt:lpstr>PowerPoint Presentation</vt:lpstr>
      <vt:lpstr>Кеопсова пирамида </vt:lpstr>
      <vt:lpstr>Кефренова и Микеринова пирамида</vt:lpstr>
      <vt:lpstr>Видео – 10 занимљивости о пирамидама</vt:lpstr>
      <vt:lpstr>Храмови</vt:lpstr>
      <vt:lpstr>PowerPoint Presentation</vt:lpstr>
      <vt:lpstr>PowerPoint Presentation</vt:lpstr>
      <vt:lpstr>Луксор</vt:lpstr>
      <vt:lpstr>Храм у Ком Омбу</vt:lpstr>
      <vt:lpstr>Храм Хорус - Едфу</vt:lpstr>
      <vt:lpstr>Храм краљице Хтешпсут</vt:lpstr>
      <vt:lpstr>Свето језеро у храму Амона - Карнака</vt:lpstr>
      <vt:lpstr>Дендера</vt:lpstr>
      <vt:lpstr>3.Део Науке/Геометрија</vt:lpstr>
      <vt:lpstr>Математика</vt:lpstr>
      <vt:lpstr>Астрономија</vt:lpstr>
      <vt:lpstr>Хирургија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Пирамиде, храмови и науке</dc:title>
  <dc:creator>Dejan Tufegdzic</dc:creator>
  <cp:lastModifiedBy>Dejan Tufegdzic</cp:lastModifiedBy>
  <cp:revision>18</cp:revision>
  <dcterms:created xsi:type="dcterms:W3CDTF">2018-11-24T10:15:55Z</dcterms:created>
  <dcterms:modified xsi:type="dcterms:W3CDTF">2018-11-28T18:49:37Z</dcterms:modified>
</cp:coreProperties>
</file>