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72" r:id="rId5"/>
    <p:sldId id="273" r:id="rId6"/>
    <p:sldId id="274" r:id="rId7"/>
    <p:sldId id="275" r:id="rId8"/>
    <p:sldId id="260" r:id="rId9"/>
    <p:sldId id="261" r:id="rId10"/>
    <p:sldId id="262" r:id="rId11"/>
    <p:sldId id="263" r:id="rId12"/>
    <p:sldId id="264" r:id="rId13"/>
    <p:sldId id="284" r:id="rId14"/>
    <p:sldId id="266" r:id="rId15"/>
    <p:sldId id="268" r:id="rId16"/>
    <p:sldId id="269" r:id="rId17"/>
    <p:sldId id="277" r:id="rId18"/>
    <p:sldId id="279" r:id="rId19"/>
    <p:sldId id="280" r:id="rId20"/>
    <p:sldId id="281" r:id="rId21"/>
    <p:sldId id="282" r:id="rId22"/>
    <p:sldId id="288" r:id="rId23"/>
    <p:sldId id="286" r:id="rId24"/>
    <p:sldId id="287" r:id="rId25"/>
    <p:sldId id="289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161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1710A-2C76-4B01-8346-5DCE3B43AAE0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B6E0887-A046-4612-A37B-FC92683F6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1710A-2C76-4B01-8346-5DCE3B43AAE0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E0887-A046-4612-A37B-FC92683F6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1710A-2C76-4B01-8346-5DCE3B43AAE0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E0887-A046-4612-A37B-FC92683F6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1710A-2C76-4B01-8346-5DCE3B43AAE0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B6E0887-A046-4612-A37B-FC92683F6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1710A-2C76-4B01-8346-5DCE3B43AAE0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E0887-A046-4612-A37B-FC92683F68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1710A-2C76-4B01-8346-5DCE3B43AAE0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E0887-A046-4612-A37B-FC92683F6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1710A-2C76-4B01-8346-5DCE3B43AAE0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B6E0887-A046-4612-A37B-FC92683F68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1710A-2C76-4B01-8346-5DCE3B43AAE0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E0887-A046-4612-A37B-FC92683F6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1710A-2C76-4B01-8346-5DCE3B43AAE0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E0887-A046-4612-A37B-FC92683F6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1710A-2C76-4B01-8346-5DCE3B43AAE0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E0887-A046-4612-A37B-FC92683F6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1710A-2C76-4B01-8346-5DCE3B43AAE0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E0887-A046-4612-A37B-FC92683F68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2C1710A-2C76-4B01-8346-5DCE3B43AAE0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B6E0887-A046-4612-A37B-FC92683F68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447801"/>
            <a:ext cx="8458200" cy="4627986"/>
          </a:xfrm>
        </p:spPr>
        <p:txBody>
          <a:bodyPr/>
          <a:lstStyle/>
          <a:p>
            <a:pPr algn="ctr"/>
            <a:r>
              <a:rPr lang="sr-Cyrl-RS" sz="6000" dirty="0" smtClean="0"/>
              <a:t>Родитељи гејмера</a:t>
            </a:r>
            <a:br>
              <a:rPr lang="sr-Cyrl-RS" sz="6000" dirty="0" smtClean="0"/>
            </a:br>
            <a:r>
              <a:rPr lang="sr-Cyrl-RS" sz="6000" dirty="0" smtClean="0"/>
              <a:t/>
            </a:r>
            <a:br>
              <a:rPr lang="sr-Cyrl-RS" sz="6000" dirty="0" smtClean="0"/>
            </a:br>
            <a:r>
              <a:rPr lang="sr-Latn-RS" dirty="0" smtClean="0"/>
              <a:t/>
            </a:r>
            <a:br>
              <a:rPr lang="sr-Latn-RS" dirty="0" smtClean="0"/>
            </a:br>
            <a:r>
              <a:rPr lang="sr-Cyrl-RS" dirty="0" smtClean="0"/>
              <a:t>Будите део гејмерског живота своје деце.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5105400"/>
            <a:ext cx="8686800" cy="381000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5400" dirty="0" smtClean="0"/>
              <a:t>Како учествовати у гејмигу?</a:t>
            </a:r>
            <a:endParaRPr lang="en-US" sz="5400" dirty="0"/>
          </a:p>
        </p:txBody>
      </p:sp>
      <p:pic>
        <p:nvPicPr>
          <p:cNvPr id="4" name="Picture 3" descr="inde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0437" y="2357437"/>
            <a:ext cx="2143125" cy="214312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Играјте заједно. Допустите им да тај део свог живота деле са Вама.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Пока</a:t>
            </a:r>
            <a:r>
              <a:rPr lang="sr-Cyrl-RS" dirty="0"/>
              <a:t>ж</a:t>
            </a:r>
            <a:r>
              <a:rPr lang="sr-Cyrl-RS" dirty="0" smtClean="0"/>
              <a:t>ите </a:t>
            </a:r>
            <a:r>
              <a:rPr lang="sr-Cyrl-RS" dirty="0" smtClean="0"/>
              <a:t>интересовање за активности које су њима битне. Слушајте активно. Постављајте </a:t>
            </a:r>
            <a:r>
              <a:rPr lang="sr-Cyrl-RS" dirty="0" smtClean="0"/>
              <a:t>питања. Пустите </a:t>
            </a:r>
            <a:r>
              <a:rPr lang="sr-Cyrl-RS" dirty="0" smtClean="0"/>
              <a:t>их да причају.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Допустите им да буду ваши учитељи. Истински будите са њима. Научите гејмерски жаргон.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Ако не играте са дететом, будите “сувозач”</a:t>
            </a:r>
          </a:p>
          <a:p>
            <a:pPr marL="0" indent="0">
              <a:buNone/>
            </a:pPr>
            <a:r>
              <a:rPr lang="sr-Cyrl-RS" dirty="0" smtClean="0"/>
              <a:t> (седите поред и будите “још један пар очију”).</a:t>
            </a:r>
          </a:p>
          <a:p>
            <a:r>
              <a:rPr lang="sr-Cyrl-RS" dirty="0" smtClean="0"/>
              <a:t>Навијајте! Честитајте или утешите, кад треба.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Заблуде о гејмингу и истине иза њих </a:t>
            </a:r>
          </a:p>
          <a:p>
            <a:endParaRPr lang="sr-Cyrl-RS" dirty="0" smtClean="0"/>
          </a:p>
          <a:p>
            <a:endParaRPr lang="en-US" dirty="0"/>
          </a:p>
        </p:txBody>
      </p:sp>
      <p:pic>
        <p:nvPicPr>
          <p:cNvPr id="4" name="Picture 3" descr="Fast-energy-Istine-i-zablude-o-energetskim-picima-thegem-blog-justifie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2133600"/>
            <a:ext cx="6096000" cy="43434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Игре кваре вид.</a:t>
            </a:r>
          </a:p>
          <a:p>
            <a:pPr marL="0" indent="0">
              <a:buNone/>
            </a:pPr>
            <a:r>
              <a:rPr lang="sr-Cyrl-RS" dirty="0" smtClean="0"/>
              <a:t> Делимично тачно.</a:t>
            </a:r>
          </a:p>
          <a:p>
            <a:r>
              <a:rPr lang="sr-Cyrl-RS" dirty="0" smtClean="0"/>
              <a:t> Више квари гледање ТВ-а.</a:t>
            </a:r>
          </a:p>
          <a:p>
            <a:r>
              <a:rPr lang="sr-Cyrl-RS" dirty="0" smtClean="0"/>
              <a:t> Некада се користе у терапији за корекцију вида.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Играње игара развија координацију покрета.</a:t>
            </a:r>
          </a:p>
          <a:p>
            <a:pPr marL="0" indent="0" algn="ctr">
              <a:buNone/>
            </a:pPr>
            <a:r>
              <a:rPr lang="sr-Cyrl-RS" dirty="0" smtClean="0"/>
              <a:t>Тачно.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Играње игара чини децу недруштвеним.  Апсолутно нетачно.</a:t>
            </a:r>
            <a:endParaRPr lang="sr-Latn-RS" dirty="0" smtClean="0"/>
          </a:p>
          <a:p>
            <a:r>
              <a:rPr lang="sr-Cyrl-RS" dirty="0" smtClean="0"/>
              <a:t> Напротив, развијају комуникацијске и лидерске вештине.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Пружају деци могућност да се друже са вршњацима и кад су физички одвојени. </a:t>
            </a:r>
            <a:endParaRPr lang="sr-Cyrl-RS" dirty="0" smtClean="0"/>
          </a:p>
          <a:p>
            <a:pPr marL="0" indent="0" algn="ctr">
              <a:buNone/>
            </a:pPr>
            <a:r>
              <a:rPr lang="sr-Cyrl-RS" dirty="0" smtClean="0"/>
              <a:t>АЛИ</a:t>
            </a:r>
            <a:r>
              <a:rPr lang="sr-Cyrl-RS" dirty="0" smtClean="0"/>
              <a:t>, ТО НЕ СМЕ БИТИ ПРИМАРНИ ОБЛИК ДРУЖЕЊА.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534400" cy="4191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5821363"/>
          </a:xfrm>
        </p:spPr>
        <p:txBody>
          <a:bodyPr>
            <a:normAutofit/>
          </a:bodyPr>
          <a:lstStyle/>
          <a:p>
            <a:r>
              <a:rPr lang="sr-Cyrl-RS" sz="4000" dirty="0" smtClean="0"/>
              <a:t>Зашто је важно учествовати у гејмингу своје деце?</a:t>
            </a:r>
          </a:p>
          <a:p>
            <a:endParaRPr lang="en-US" sz="4000" dirty="0"/>
          </a:p>
        </p:txBody>
      </p:sp>
      <p:pic>
        <p:nvPicPr>
          <p:cNvPr id="4" name="Picture 3" descr="inde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1" y="1600200"/>
            <a:ext cx="3281362" cy="4952999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Играње игара чини децу асоцијалним бићима.</a:t>
            </a:r>
          </a:p>
          <a:p>
            <a:pPr marL="0" indent="0" algn="ctr">
              <a:buNone/>
            </a:pPr>
            <a:r>
              <a:rPr lang="sr-Cyrl-RS" dirty="0" smtClean="0"/>
              <a:t>Апсолутно нетачно</a:t>
            </a:r>
            <a:r>
              <a:rPr lang="sr-Cyrl-RS" dirty="0" smtClean="0"/>
              <a:t>!</a:t>
            </a:r>
          </a:p>
          <a:p>
            <a:pPr marL="0" indent="0" algn="ctr">
              <a:buNone/>
            </a:pPr>
            <a:endParaRPr lang="sr-Cyrl-RS" dirty="0" smtClean="0"/>
          </a:p>
          <a:p>
            <a:r>
              <a:rPr lang="sr-Cyrl-RS" dirty="0" smtClean="0"/>
              <a:t>Уколико дете бира пре игре него друге активности, оне су тада индикатор да постоји неки комплекснији проблем.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Играње игара развија агресивност код деце.</a:t>
            </a:r>
          </a:p>
          <a:p>
            <a:pPr marL="0" indent="0" algn="ctr">
              <a:buNone/>
            </a:pPr>
            <a:r>
              <a:rPr lang="sr-Cyrl-RS" dirty="0" smtClean="0"/>
              <a:t>Нетачно</a:t>
            </a:r>
            <a:r>
              <a:rPr lang="sr-Cyrl-RS" dirty="0" smtClean="0"/>
              <a:t>.</a:t>
            </a:r>
          </a:p>
          <a:p>
            <a:pPr marL="0" indent="0" algn="ctr">
              <a:buNone/>
            </a:pPr>
            <a:endParaRPr lang="sr-Cyrl-RS" dirty="0" smtClean="0"/>
          </a:p>
          <a:p>
            <a:r>
              <a:rPr lang="sr-Cyrl-RS" dirty="0" smtClean="0"/>
              <a:t>Не постоји ниједна потврђена студија о томе да игре развијају насилништво. Има и агресивних игара, али већина то није. Зато је важно да играте заједно.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Cyrl-RS" dirty="0" smtClean="0"/>
              <a:t>   Родитељство </a:t>
            </a:r>
            <a:r>
              <a:rPr lang="sr-Cyrl-RS" dirty="0" smtClean="0"/>
              <a:t>је велики изазов. Уколико не можете сами да се изборите са свим проблемима које оно носи, потражите савет. То Вас не сврстава у неуспешне родитеље. </a:t>
            </a:r>
          </a:p>
          <a:p>
            <a:endParaRPr lang="sr-Cyrl-RS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sr-Cyrl-RS" dirty="0" smtClean="0"/>
              <a:t>Пројекат “ Родитељи гејмера” подржали Пријатељи деце Србије и Креативно менторство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</a:t>
            </a:r>
            <a:r>
              <a:rPr lang="sr-Latn-RS" dirty="0" smtClean="0"/>
              <a:t>oditeljigejmera.com</a:t>
            </a:r>
          </a:p>
          <a:p>
            <a:r>
              <a:rPr lang="en-US" dirty="0" smtClean="0"/>
              <a:t>F</a:t>
            </a:r>
            <a:r>
              <a:rPr lang="sr-Latn-RS" dirty="0" smtClean="0"/>
              <a:t>b.com/RoditeljiGejmera</a:t>
            </a:r>
          </a:p>
          <a:p>
            <a:r>
              <a:rPr lang="sr-Latn-RS" dirty="0" smtClean="0"/>
              <a:t>roditeljigejmera@gmail.com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dirty="0" smtClean="0"/>
              <a:t>                                 Ваша</a:t>
            </a:r>
          </a:p>
          <a:p>
            <a:pPr marL="0" indent="0">
              <a:buNone/>
            </a:pPr>
            <a:r>
              <a:rPr lang="sr-Cyrl-RS" dirty="0" smtClean="0"/>
              <a:t>     Основна школа “ Др Арчибалд Рајс”,</a:t>
            </a:r>
          </a:p>
          <a:p>
            <a:pPr marL="0" indent="0">
              <a:buNone/>
            </a:pPr>
            <a:r>
              <a:rPr lang="sr-Cyrl-RS" dirty="0" smtClean="0"/>
              <a:t>                           Ваш пријатељ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1"/>
            <a:ext cx="8458200" cy="3047999"/>
          </a:xfrm>
        </p:spPr>
        <p:txBody>
          <a:bodyPr/>
          <a:lstStyle/>
          <a:p>
            <a:pPr algn="ctr"/>
            <a:r>
              <a:rPr lang="sr-Cyrl-RS" dirty="0" smtClean="0"/>
              <a:t>Добре навике- деца уче од родитеља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990600"/>
            <a:ext cx="8839200" cy="22860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4876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4400" dirty="0" smtClean="0"/>
              <a:t>Градите однос разумевања са дететом.</a:t>
            </a:r>
            <a:endParaRPr lang="en-US" sz="4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Контролишете какву игру играју.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Другарски предлажете:”Играли смо игру сат времена, хајде да идемо сад у шетњу.”,”... да учиш...”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Док играте, можете, осим о игри, да разговарате и о другим важним темама.</a:t>
            </a:r>
          </a:p>
          <a:p>
            <a:r>
              <a:rPr lang="sr-Cyrl-RS" dirty="0" smtClean="0"/>
              <a:t>Постаните блискији кроз активности које су њима важне.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Упркос заблудама које их прате, игре су комплексна уметност.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Ако учествујете у игрању, контролишете да ли су игре које игре дете игра, прикладне.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82</TotalTime>
  <Words>396</Words>
  <Application>Microsoft Office PowerPoint</Application>
  <PresentationFormat>On-screen Show (4:3)</PresentationFormat>
  <Paragraphs>44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Franklin Gothic Book</vt:lpstr>
      <vt:lpstr>Franklin Gothic Medium</vt:lpstr>
      <vt:lpstr>Wingdings 2</vt:lpstr>
      <vt:lpstr>Trek</vt:lpstr>
      <vt:lpstr>Родитељи гејмера   Будите део гејмерског живота своје деце.</vt:lpstr>
      <vt:lpstr>PowerPoint Presentation</vt:lpstr>
      <vt:lpstr>Добре навике- деца уче од родитеља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Родитељи гејмера</dc:title>
  <dc:creator>user</dc:creator>
  <cp:lastModifiedBy>Dejan Tufegdzic</cp:lastModifiedBy>
  <cp:revision>16</cp:revision>
  <dcterms:created xsi:type="dcterms:W3CDTF">2019-01-22T16:50:01Z</dcterms:created>
  <dcterms:modified xsi:type="dcterms:W3CDTF">2019-01-29T09:03:16Z</dcterms:modified>
</cp:coreProperties>
</file>